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82" r:id="rId3"/>
    <p:sldId id="283" r:id="rId4"/>
    <p:sldId id="278" r:id="rId5"/>
    <p:sldId id="284" r:id="rId6"/>
    <p:sldId id="2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88443" autoAdjust="0"/>
  </p:normalViewPr>
  <p:slideViewPr>
    <p:cSldViewPr snapToGrid="0">
      <p:cViewPr varScale="1">
        <p:scale>
          <a:sx n="101" d="100"/>
          <a:sy n="101" d="100"/>
        </p:scale>
        <p:origin x="99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76AAB4-2E36-45A3-A169-DC755B244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BFF0A6-77A8-4915-A5FA-A12FD528EF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29C97-7AF4-4D6B-BF5F-5EC02916D409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133EE-DFB1-4823-B36B-33BB0E1373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F80E2-AFB7-40D8-85FD-BEB9D3FE6E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606B8-801B-42B1-A3D7-D879E957D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2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878D9-F9B8-483A-B643-25EBA4774815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EF1A5-9108-491C-A5A0-72DBAA9F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EF1A5-9108-491C-A5A0-72DBAA9FF2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5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EF1A5-9108-491C-A5A0-72DBAA9FF2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8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EF1A5-9108-491C-A5A0-72DBAA9FF2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7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EF1A5-9108-491C-A5A0-72DBAA9FF2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EF1A5-9108-491C-A5A0-72DBAA9FF2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E381-BA1D-4E8F-A20F-3E0B4A4B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9EC55-EBEC-4E81-BAF3-4BDA9CA44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5BB24-DF42-4585-BB47-0F505901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9427F-DB73-4FFC-AA14-8B11DEDA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DC0FE-DFD1-48F5-80FA-768140DC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ED6A-00ED-4A46-9671-BE308578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3C69F-C99D-4030-A0AA-9184E168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470B-0CD1-4E75-BE81-21B37EA8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37564-551F-40A0-8747-32CB6ABE9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6CDA-7782-49D8-AC26-C54674DB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DB8A2-C375-4FE0-A325-DB2523772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30AA3-B811-4186-82AA-593EF61E7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412A8-8FB3-4F7B-9188-BB475393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54641-7B7E-4A8D-A096-0BA38524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A001-CAFC-4DC1-9B27-C316A32E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3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A1EE-0A0C-4467-9935-718F394A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D301-410A-426C-84E5-FEB89275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4F773-F1BF-48C3-AD8D-96E7F2F6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0372-D707-464E-A3B0-DE776FB66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21F3-B621-4429-BAF4-ED55FD31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6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80D3-7C19-4884-9A39-A042DE58E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7F4FE-43EE-4433-834B-785EAA45B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FB3E9-13B3-4A95-B4CD-EB20C3F5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4EEC5-2A86-49CB-9AFD-CFBF9B82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B8E36-231F-41BA-985F-64B616A7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CBED-8B39-4157-9C31-455928CF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CFBF-979F-4F75-B465-C33F83CB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9088-DFE5-4E9A-A3C7-EC6336112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53435-028B-46EF-BA14-DBF48BA2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F79BC-C419-4A41-8881-EF06A882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439FA-4B58-486C-8B81-C1FE6451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B550-9E89-4A02-A7A4-2F4CD1AB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1F2E-DE9E-4D52-9C2F-2B2FC08C9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43E9D-16E1-4771-9717-90EDE8CA4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91D41-D010-4CEB-9E0C-5D0C1F182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F982C-93F1-4508-8E52-A2C42F5CF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3F7FD-BC16-4E2E-B8D3-7DE7040A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60E86-DF60-4C33-804B-A69435AE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E106F-D17D-473E-8D5C-6A36D13D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D029-0F5A-43C6-94A5-E9543967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3F80D-998B-4B7B-8F11-F3F9F413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6263E-E6F0-4D85-B43C-245AED64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6B7F-03E4-4456-82E7-02ED05A8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69DAA-7EE8-41E1-98DD-27FBBDF1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24B22-2E17-4C58-81EA-B7A4FB26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5EB6C-3811-457B-B333-F0C7F098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5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5755-E278-4CE7-A25A-BFF51520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203E-891B-4E15-A181-0D783D88A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4595-C21B-4CC1-A596-C59E98C50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BF230-4FC6-446E-91AE-B627FA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F36E7-D662-4B46-AA90-0AB9A70B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E126-936F-48D3-9DBC-7834B4B9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229C-A70E-48D0-8D0E-ED1B8023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23F3F-8BC3-4FB7-B8C7-35A8EDEC6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ED686-9F96-4D76-90E1-AD49A9CEE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5A925-F973-4248-BCA0-E3BA9AC8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09EFE-CFBA-48EB-9226-B45B35F1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0CE04-F3DB-40E8-9629-E756AD2A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3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9C28F-AFD0-4871-9935-AF741834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F08EC-40A3-4DD5-90D4-F65F0728A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842A-9AD6-4FAD-B18B-75A747445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19E22-983D-4298-B904-2E7A565CDDE2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DC4D-7667-4EEC-AB89-F970633BA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7DBC-D687-4860-A3C7-68B52D2F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E860-86AF-4EE8-ADE8-9AF9CB8B4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7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CBB1BA-64A3-41C9-B903-CF4E7D4F0D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DB9A0-76EF-4613-8873-3F28FBC7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631" y="458131"/>
            <a:ext cx="9144000" cy="1131593"/>
          </a:xfr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Modeling for Game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7145-4492-4341-AF0D-86F430268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03" y="6140907"/>
            <a:ext cx="1507485" cy="517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1A8149-CC8A-4B06-8A8D-B979E12C3537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E307B5-077E-40B4-AF05-979216BE5972}"/>
              </a:ext>
            </a:extLst>
          </p:cNvPr>
          <p:cNvSpPr/>
          <p:nvPr/>
        </p:nvSpPr>
        <p:spPr>
          <a:xfrm>
            <a:off x="3334841" y="1714501"/>
            <a:ext cx="5569129" cy="906228"/>
          </a:xfrm>
          <a:prstGeom prst="rect">
            <a:avLst/>
          </a:prstGeom>
          <a:solidFill>
            <a:schemeClr val="tx1">
              <a:alpha val="24000"/>
            </a:schemeClr>
          </a:solidFill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D071E54-8664-49D8-90FD-011F1BA69F1A}"/>
              </a:ext>
            </a:extLst>
          </p:cNvPr>
          <p:cNvSpPr txBox="1">
            <a:spLocks/>
          </p:cNvSpPr>
          <p:nvPr/>
        </p:nvSpPr>
        <p:spPr>
          <a:xfrm>
            <a:off x="1535430" y="1589724"/>
            <a:ext cx="9144000" cy="1655762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46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Final Project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308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CBB1BA-64A3-41C9-B903-CF4E7D4F0D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B597-86AC-4B52-99F1-22FC46C18529}"/>
              </a:ext>
            </a:extLst>
          </p:cNvPr>
          <p:cNvSpPr/>
          <p:nvPr/>
        </p:nvSpPr>
        <p:spPr>
          <a:xfrm>
            <a:off x="675804" y="1424201"/>
            <a:ext cx="11003789" cy="4648588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7145-4492-4341-AF0D-86F430268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03" y="6140907"/>
            <a:ext cx="1507485" cy="517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1A8149-CC8A-4B06-8A8D-B979E12C3537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1C86B-781D-46E9-96FB-7FEF6D215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94" y="1507150"/>
            <a:ext cx="4049184" cy="251620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B8757EF-7745-45D9-B8B4-4FF7A755A2D1}"/>
              </a:ext>
            </a:extLst>
          </p:cNvPr>
          <p:cNvSpPr txBox="1">
            <a:spLocks/>
          </p:cNvSpPr>
          <p:nvPr/>
        </p:nvSpPr>
        <p:spPr>
          <a:xfrm>
            <a:off x="734030" y="1461261"/>
            <a:ext cx="10618744" cy="4568995"/>
          </a:xfrm>
          <a:prstGeom prst="rect">
            <a:avLst/>
          </a:prstGeom>
          <a:effectLst>
            <a:outerShdw blurRad="38100" dist="25400" dir="5400000" algn="ctr" rotWithShape="0">
              <a:schemeClr val="tx1">
                <a:alpha val="98000"/>
              </a:schemeClr>
            </a:outerShdw>
          </a:effectLst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 is a mini diorama scene and will consist of: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3D Elements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3D model weapon (sword, battle axe, </a:t>
            </a:r>
            <a:r>
              <a:rPr lang="en-US" sz="15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least two 3D models of plant foliage (plant life, trees, mushroom, flowers, </a:t>
            </a:r>
            <a:r>
              <a:rPr lang="en-US" sz="15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3D model of ground and elements (grass hill, snow mound, tree log, rocks)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 Elements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3D model must have UV’s setup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3D model must have a hand painted texture map (diffuse &amp; one other type)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textures must exceed 1024 x 1024 size, (can use smaller texture sizes if you wish)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Engine Elements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be properly setup in Unity Engine and run when played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have a light source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have a camera on scene elements, don’t make me search for where the diorama is … must be ready to view.</a:t>
            </a: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DB9A0-76EF-4613-8873-3F28FBC7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43108" y="-107666"/>
            <a:ext cx="9144000" cy="1131593"/>
          </a:xfr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US" sz="3800" b="1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final project?</a:t>
            </a:r>
          </a:p>
        </p:txBody>
      </p:sp>
    </p:spTree>
    <p:extLst>
      <p:ext uri="{BB962C8B-B14F-4D97-AF65-F5344CB8AC3E}">
        <p14:creationId xmlns:p14="http://schemas.microsoft.com/office/powerpoint/2010/main" val="41889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4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CBB1BA-64A3-41C9-B903-CF4E7D4F0D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B597-86AC-4B52-99F1-22FC46C18529}"/>
              </a:ext>
            </a:extLst>
          </p:cNvPr>
          <p:cNvSpPr/>
          <p:nvPr/>
        </p:nvSpPr>
        <p:spPr>
          <a:xfrm>
            <a:off x="675804" y="1424201"/>
            <a:ext cx="11003789" cy="4716706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7145-4492-4341-AF0D-86F430268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03" y="6140907"/>
            <a:ext cx="1507485" cy="517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1A8149-CC8A-4B06-8A8D-B979E12C3537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1C86B-781D-46E9-96FB-7FEF6D215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77" y="3034205"/>
            <a:ext cx="5897837" cy="3664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5713BE-6DDD-4DCF-B222-8B9A70847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86" y="515661"/>
            <a:ext cx="4654046" cy="34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7DA2D-0548-42CF-9FCC-53D8491F0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08" y="1946075"/>
            <a:ext cx="3530290" cy="154169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B8757EF-7745-45D9-B8B4-4FF7A755A2D1}"/>
              </a:ext>
            </a:extLst>
          </p:cNvPr>
          <p:cNvSpPr txBox="1">
            <a:spLocks/>
          </p:cNvSpPr>
          <p:nvPr/>
        </p:nvSpPr>
        <p:spPr>
          <a:xfrm>
            <a:off x="302217" y="1520636"/>
            <a:ext cx="4004437" cy="4568995"/>
          </a:xfrm>
          <a:prstGeom prst="rect">
            <a:avLst/>
          </a:prstGeom>
          <a:effectLst>
            <a:outerShdw blurRad="38100" dist="25400" dir="5400000" algn="ctr" rotWithShape="0">
              <a:schemeClr val="tx1">
                <a:alpha val="98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Starting from week 5 the assignments and homework will be aimed to help students learn the modeling and texturing practices plus the tools to </a:t>
            </a:r>
          </a:p>
          <a:p>
            <a:pPr lvl="1" algn="l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on the final project.</a:t>
            </a:r>
          </a:p>
          <a:p>
            <a:pPr lvl="1" algn="l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 are welcome to rework any 3D assets or textures as they like if they so desire to improve them from earlier weeks.</a:t>
            </a:r>
          </a:p>
          <a:p>
            <a:pPr lvl="1" algn="l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having a completed diorama running inside of Unity Engine by the end of the semester is expected.</a:t>
            </a:r>
          </a:p>
          <a:p>
            <a:pPr lvl="1" algn="l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D2969D-5A73-4873-B19D-AD9BA3436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126" y="3835730"/>
            <a:ext cx="960106" cy="2194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DB9A0-76EF-4613-8873-3F28FBC7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074" y="-217170"/>
            <a:ext cx="7953846" cy="1271087"/>
          </a:xfr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l"/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 along to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2235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B9A0-76EF-4613-8873-3F28FBC7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420" y="-141956"/>
            <a:ext cx="9144000" cy="1131593"/>
          </a:xfr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B597-86AC-4B52-99F1-22FC46C18529}"/>
              </a:ext>
            </a:extLst>
          </p:cNvPr>
          <p:cNvSpPr/>
          <p:nvPr/>
        </p:nvSpPr>
        <p:spPr>
          <a:xfrm>
            <a:off x="621792" y="1131594"/>
            <a:ext cx="11003789" cy="4926306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7145-4492-4341-AF0D-86F43026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03" y="6140907"/>
            <a:ext cx="1507485" cy="517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1A8149-CC8A-4B06-8A8D-B979E12C3537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B8757EF-7745-45D9-B8B4-4FF7A755A2D1}"/>
              </a:ext>
            </a:extLst>
          </p:cNvPr>
          <p:cNvSpPr txBox="1">
            <a:spLocks/>
          </p:cNvSpPr>
          <p:nvPr/>
        </p:nvSpPr>
        <p:spPr>
          <a:xfrm>
            <a:off x="791521" y="1160605"/>
            <a:ext cx="10675817" cy="4689707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46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5  Box Modeling Practices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 to create a low poly weapon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 7  UV Layout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 to layout UV’s for low poly weapon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Weeks 8 &amp; 9  Texturing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 to paint texture for low poly weapon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Weeks 10 &amp; 11  Material Setup &amp; Export to Game Engine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 to setup material for low poly weapon and export into Unity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Weeks 12, 14 &amp; 15 Modeling Foliage &amp; Other Assets 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Assignment to create a low foliage and another 2 weeks to finish up the final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l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2812E-6B83-410C-90E9-C4C79EE76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91" y="1228725"/>
            <a:ext cx="2974618" cy="421767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167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B9A0-76EF-4613-8873-3F28FBC78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420" y="-141956"/>
            <a:ext cx="9144000" cy="1131593"/>
          </a:xfrm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2B597-86AC-4B52-99F1-22FC46C18529}"/>
              </a:ext>
            </a:extLst>
          </p:cNvPr>
          <p:cNvSpPr/>
          <p:nvPr/>
        </p:nvSpPr>
        <p:spPr>
          <a:xfrm>
            <a:off x="621792" y="1748814"/>
            <a:ext cx="11003789" cy="3497556"/>
          </a:xfrm>
          <a:prstGeom prst="rect">
            <a:avLst/>
          </a:prstGeom>
          <a:solidFill>
            <a:schemeClr val="accent2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77145-4492-4341-AF0D-86F430268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5" y="5893083"/>
            <a:ext cx="2608845" cy="8963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1A8149-CC8A-4B06-8A8D-B979E12C3537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B8757EF-7745-45D9-B8B4-4FF7A755A2D1}"/>
              </a:ext>
            </a:extLst>
          </p:cNvPr>
          <p:cNvSpPr txBox="1">
            <a:spLocks/>
          </p:cNvSpPr>
          <p:nvPr/>
        </p:nvSpPr>
        <p:spPr>
          <a:xfrm>
            <a:off x="633223" y="2068831"/>
            <a:ext cx="10839802" cy="472059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46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Students will submit the final project files in a folder with their name and the following:</a:t>
            </a:r>
          </a:p>
          <a:p>
            <a:pPr algn="l"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 scene file properly labeled naming convention.  i.e.  </a:t>
            </a:r>
            <a:r>
              <a:rPr lang="en-US" sz="15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final_diorama_yourName.unity</a:t>
            </a: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final texture files not exceeding 1024 x 1024 map sizes with clean naming conventions.   i.e.  </a:t>
            </a:r>
            <a:r>
              <a:rPr lang="en-US" sz="15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sword_diffuse.tga</a:t>
            </a: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final 3D max files for each 3D asset found in the diorama with clean naming conventions.   i.e.  plant_01.max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l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9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9C2CBB-C15A-464E-AF0B-2881DDC23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77235" y="1623718"/>
            <a:ext cx="7431435" cy="46454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51" y="2019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Mandatory to Pass the Class 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234" y="1818027"/>
            <a:ext cx="7431435" cy="46454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All assignments are mandatory in order to pass the class &amp; must be turned in &amp; completed by their deadline.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Final project must be done &amp; meet minimum requirements by the end of the semester.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95% attendance is required to pass the class.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If you have any responsibility to maintain your GPA such as Visa, scholarships, apartment rental or other,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make sure you do all assignments and work closely with Mr. Zak</a:t>
            </a:r>
            <a:r>
              <a:rPr lang="en-US" sz="33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u="sng" dirty="0">
                <a:ln w="12700">
                  <a:solidFill>
                    <a:srgbClr val="C00000"/>
                  </a:solidFill>
                </a:ln>
              </a:rPr>
              <a:t>No grade increases will be given at the end of the semester to satisfy a need that is your responsibility.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E8D39-C3BA-418F-BBA1-1E67F692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03" y="6140907"/>
            <a:ext cx="1507485" cy="5179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5C898C-FEFD-4CF0-ABDE-98C9144C763A}"/>
              </a:ext>
            </a:extLst>
          </p:cNvPr>
          <p:cNvSpPr/>
          <p:nvPr/>
        </p:nvSpPr>
        <p:spPr>
          <a:xfrm>
            <a:off x="11778926" y="81280"/>
            <a:ext cx="331794" cy="37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utigerNext"/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6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545</Words>
  <Application>Microsoft Office PowerPoint</Application>
  <PresentationFormat>Widescreen</PresentationFormat>
  <Paragraphs>61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FrutigerNext</vt:lpstr>
      <vt:lpstr>Tahoma</vt:lpstr>
      <vt:lpstr>Office Theme</vt:lpstr>
      <vt:lpstr>3D Modeling for Game Development</vt:lpstr>
      <vt:lpstr>What is the final project?</vt:lpstr>
      <vt:lpstr>Progress along to final project</vt:lpstr>
      <vt:lpstr>Final project overview</vt:lpstr>
      <vt:lpstr>Final project files</vt:lpstr>
      <vt:lpstr>- Mandatory to Pass the Class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Modeling for Game Development</dc:title>
  <dc:creator>Jason Zak</dc:creator>
  <cp:lastModifiedBy>Jason Zak</cp:lastModifiedBy>
  <cp:revision>164</cp:revision>
  <dcterms:created xsi:type="dcterms:W3CDTF">2017-12-05T21:57:51Z</dcterms:created>
  <dcterms:modified xsi:type="dcterms:W3CDTF">2021-01-12T21:27:39Z</dcterms:modified>
</cp:coreProperties>
</file>